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11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454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101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129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583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55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43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501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698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738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345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813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2F74-1059-41ED-86AA-C5258985C075}" type="datetimeFigureOut">
              <a:rPr lang="he-IL" smtClean="0"/>
              <a:t>א'/טבת/תשפ"ג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01861-B41F-4D3F-AEA3-57AE8E1727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12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16066"/>
              </p:ext>
            </p:extLst>
          </p:nvPr>
        </p:nvGraphicFramePr>
        <p:xfrm>
          <a:off x="0" y="-5"/>
          <a:ext cx="9144000" cy="6858004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7062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בחלב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45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61.16%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20-30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45.07%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31-60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83.92%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61-90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73.33%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91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81.86%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179339"/>
              </p:ext>
            </p:extLst>
          </p:nvPr>
        </p:nvGraphicFramePr>
        <p:xfrm>
          <a:off x="0" y="3"/>
          <a:ext cx="9144000" cy="6857996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485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בבוטנים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85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69.23%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78.79%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97.87%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0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760077"/>
              </p:ext>
            </p:extLst>
          </p:nvPr>
        </p:nvGraphicFramePr>
        <p:xfrm>
          <a:off x="0" y="3"/>
          <a:ext cx="9144000" cy="6857996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485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בביצים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85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64.52%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74.19%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92.86%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100-299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80.95%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5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6585"/>
              </p:ext>
            </p:extLst>
          </p:nvPr>
        </p:nvGraphicFramePr>
        <p:xfrm>
          <a:off x="0" y="3"/>
          <a:ext cx="9144000" cy="6857996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485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בשומשום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85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80.36%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&gt;100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88.49%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37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429676"/>
              </p:ext>
            </p:extLst>
          </p:nvPr>
        </p:nvGraphicFramePr>
        <p:xfrm>
          <a:off x="0" y="3"/>
          <a:ext cx="9144000" cy="6857996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485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באגוז מלך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9485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5&gt;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84.62%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92.31%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82.61%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100&lt;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95.24%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90.91%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2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10498"/>
              </p:ext>
            </p:extLst>
          </p:nvPr>
        </p:nvGraphicFramePr>
        <p:xfrm>
          <a:off x="0" y="3"/>
          <a:ext cx="9144000" cy="6508601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485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בקשיו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0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5&gt;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70.83%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100&lt;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89.47%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90.79%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6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13241"/>
              </p:ext>
            </p:extLst>
          </p:nvPr>
        </p:nvGraphicFramePr>
        <p:xfrm>
          <a:off x="0" y="3"/>
          <a:ext cx="9144000" cy="6364585"/>
        </p:xfrm>
        <a:graphic>
          <a:graphicData uri="http://schemas.openxmlformats.org/drawingml/2006/table">
            <a:tbl>
              <a:tblPr rt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4851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he-IL" sz="4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03/02/2022 - תוצאות טיפול בלוז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074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מינון התחלה (מ"ג חלבון)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כלל המטופלים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מטופלים שסיימו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הצלחה מלאה או חלקית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משך טיפול ממוצע (חודשים)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5&gt;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100&lt;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673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סה"כ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8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491</Words>
  <Application>Microsoft Office PowerPoint</Application>
  <PresentationFormat>On-screen Show (4:3)</PresentationFormat>
  <Paragraphs>265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מרכז רפואי אסף הרופא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קרן גולובוב</dc:creator>
  <cp:lastModifiedBy>Yitzhak Katz</cp:lastModifiedBy>
  <cp:revision>206</cp:revision>
  <dcterms:created xsi:type="dcterms:W3CDTF">2017-11-02T06:01:17Z</dcterms:created>
  <dcterms:modified xsi:type="dcterms:W3CDTF">2022-12-25T04:23:53Z</dcterms:modified>
</cp:coreProperties>
</file>